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54" r:id="rId2"/>
    <p:sldId id="353" r:id="rId3"/>
  </p:sldIdLst>
  <p:sldSz cx="9144000" cy="6858000" type="screen4x3"/>
  <p:notesSz cx="6858000" cy="9144000"/>
  <p:defaultTextStyle>
    <a:defPPr>
      <a:defRPr lang="pt-P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 Lafont" initials="ML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E3B"/>
    <a:srgbClr val="99CD67"/>
    <a:srgbClr val="80C142"/>
    <a:srgbClr val="7EC241"/>
    <a:srgbClr val="A2CC38"/>
    <a:srgbClr val="FFFFFF"/>
    <a:srgbClr val="FF3300"/>
    <a:srgbClr val="FF6600"/>
    <a:srgbClr val="FFCC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Estilo Médio 2 - Destaqu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89189" autoAdjust="0"/>
  </p:normalViewPr>
  <p:slideViewPr>
    <p:cSldViewPr>
      <p:cViewPr>
        <p:scale>
          <a:sx n="120" d="100"/>
          <a:sy n="120" d="100"/>
        </p:scale>
        <p:origin x="-1002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353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B7480-0C5D-4A3B-9157-7BADA7C27184}" type="datetimeFigureOut">
              <a:rPr lang="pt-PT" smtClean="0"/>
              <a:t>04-04-2019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4BCB1-4D83-495E-B37E-AE6B404A4F8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7258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06E8B5C-3F83-48EF-9573-878F61B8340A}" type="datetimeFigureOut">
              <a:rPr lang="pt-PT"/>
              <a:pPr>
                <a:defRPr/>
              </a:pPr>
              <a:t>04-04-2019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noProof="0"/>
              <a:t>Clique para editar os estilos</a:t>
            </a:r>
          </a:p>
          <a:p>
            <a:pPr lvl="1"/>
            <a:r>
              <a:rPr lang="pt-PT" noProof="0"/>
              <a:t>Segundo nível</a:t>
            </a:r>
          </a:p>
          <a:p>
            <a:pPr lvl="2"/>
            <a:r>
              <a:rPr lang="pt-PT" noProof="0"/>
              <a:t>Terceiro nível</a:t>
            </a:r>
          </a:p>
          <a:p>
            <a:pPr lvl="3"/>
            <a:r>
              <a:rPr lang="pt-PT" noProof="0"/>
              <a:t>Quarto nível</a:t>
            </a:r>
          </a:p>
          <a:p>
            <a:pPr lvl="4"/>
            <a:r>
              <a:rPr lang="pt-PT" noProof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C4E0065-B7C0-404E-8004-E6D5058A2BA6}" type="slidenum">
              <a:rPr lang="pt-PT" altLang="pt-PT"/>
              <a:pPr/>
              <a:t>‹nº›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350094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E0065-B7C0-404E-8004-E6D5058A2BA6}" type="slidenum">
              <a:rPr lang="pt-PT" altLang="pt-PT" smtClean="0"/>
              <a:pPr/>
              <a:t>2</a:t>
            </a:fld>
            <a:endParaRPr lang="pt-PT" altLang="pt-PT"/>
          </a:p>
        </p:txBody>
      </p:sp>
    </p:spTree>
    <p:extLst>
      <p:ext uri="{BB962C8B-B14F-4D97-AF65-F5344CB8AC3E}">
        <p14:creationId xmlns:p14="http://schemas.microsoft.com/office/powerpoint/2010/main" val="2502348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5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aixaDeTexto 2"/>
          <p:cNvSpPr txBox="1"/>
          <p:nvPr userDrawn="1"/>
        </p:nvSpPr>
        <p:spPr>
          <a:xfrm>
            <a:off x="2771800" y="3861048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b="1" dirty="0"/>
              <a:t>Título </a:t>
            </a:r>
          </a:p>
          <a:p>
            <a:r>
              <a:rPr lang="pt-PT" sz="2200" b="1" dirty="0"/>
              <a:t>da apresentação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" y="374"/>
            <a:ext cx="9143501" cy="6857626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860032" y="3429187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Título </a:t>
            </a:r>
          </a:p>
          <a:p>
            <a:r>
              <a:rPr lang="pt-PT" sz="2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 apresentação</a:t>
            </a:r>
          </a:p>
        </p:txBody>
      </p:sp>
    </p:spTree>
    <p:extLst>
      <p:ext uri="{BB962C8B-B14F-4D97-AF65-F5344CB8AC3E}">
        <p14:creationId xmlns:p14="http://schemas.microsoft.com/office/powerpoint/2010/main" val="22557673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835696" y="2339588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/>
              <a:t>Título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835696" y="2708920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r>
              <a:rPr lang="pt-PT" sz="14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pt-PT" sz="1400" b="0" i="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texto</a:t>
            </a:r>
            <a:endParaRPr lang="pt-PT" sz="1400" b="1" dirty="0"/>
          </a:p>
        </p:txBody>
      </p:sp>
    </p:spTree>
    <p:extLst>
      <p:ext uri="{BB962C8B-B14F-4D97-AF65-F5344CB8AC3E}">
        <p14:creationId xmlns:p14="http://schemas.microsoft.com/office/powerpoint/2010/main" val="25004393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11189</TotalTime>
  <Words>44</Words>
  <Application>Microsoft Office PowerPoint</Application>
  <PresentationFormat>Apresentação no Ecrã (4:3)</PresentationFormat>
  <Paragraphs>5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3" baseType="lpstr"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</dc:creator>
  <cp:lastModifiedBy>Nelia</cp:lastModifiedBy>
  <cp:revision>307</cp:revision>
  <dcterms:created xsi:type="dcterms:W3CDTF">2014-12-01T09:29:01Z</dcterms:created>
  <dcterms:modified xsi:type="dcterms:W3CDTF">2019-04-04T15:18:11Z</dcterms:modified>
</cp:coreProperties>
</file>